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08A"/>
    <a:srgbClr val="A9ECF8"/>
    <a:srgbClr val="D15D36"/>
    <a:srgbClr val="30B9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2"/>
  </p:normalViewPr>
  <p:slideViewPr>
    <p:cSldViewPr snapToGrid="0" snapToObjects="1">
      <p:cViewPr varScale="1">
        <p:scale>
          <a:sx n="95" d="100"/>
          <a:sy n="95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9598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00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056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7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4675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1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6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7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355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9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509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6000" b="1" dirty="0" smtClean="0">
                <a:latin typeface="Microsoft YaHei" charset="-122"/>
                <a:ea typeface="Microsoft YaHei" charset="-122"/>
                <a:cs typeface="Microsoft YaHei" charset="-122"/>
              </a:rPr>
              <a:t>使用 </a:t>
            </a:r>
            <a:r>
              <a:rPr kumimoji="1" lang="en-US" altLang="zh-CN" sz="6000" b="1" dirty="0" smtClean="0">
                <a:latin typeface="Microsoft YaHei" charset="-122"/>
                <a:ea typeface="Microsoft YaHei" charset="-122"/>
                <a:cs typeface="Microsoft YaHei" charset="-122"/>
              </a:rPr>
              <a:t>Node</a:t>
            </a:r>
            <a:r>
              <a:rPr kumimoji="1" lang="zh-CN" altLang="en-US" sz="6000" b="1" dirty="0" smtClean="0">
                <a:latin typeface="Microsoft YaHei" charset="-122"/>
                <a:ea typeface="Microsoft YaHei" charset="-122"/>
                <a:cs typeface="Microsoft YaHei" charset="-122"/>
              </a:rPr>
              <a:t> 构建桌面应用</a:t>
            </a:r>
            <a:r>
              <a:rPr kumimoji="1" lang="en-US" altLang="zh-CN" sz="6000" b="1" dirty="0" smtClean="0"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6000" b="1" dirty="0" smtClean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en-US" altLang="zh-CN" sz="4000" dirty="0">
                <a:solidFill>
                  <a:schemeClr val="tx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Build</a:t>
            </a:r>
            <a:r>
              <a:rPr kumimoji="1" lang="zh-CN" altLang="en-US" sz="4000" dirty="0">
                <a:solidFill>
                  <a:schemeClr val="tx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4000" dirty="0">
                <a:solidFill>
                  <a:schemeClr val="tx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Desktop</a:t>
            </a:r>
            <a:r>
              <a:rPr kumimoji="1" lang="zh-CN" altLang="en-US" sz="4000" dirty="0">
                <a:solidFill>
                  <a:schemeClr val="tx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4000" dirty="0">
                <a:solidFill>
                  <a:schemeClr val="tx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Application</a:t>
            </a:r>
            <a:r>
              <a:rPr kumimoji="1" lang="zh-CN" altLang="en-US" sz="4000" dirty="0">
                <a:solidFill>
                  <a:schemeClr val="tx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4000" dirty="0">
                <a:solidFill>
                  <a:schemeClr val="tx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with</a:t>
            </a:r>
            <a:r>
              <a:rPr kumimoji="1" lang="zh-CN" altLang="en-US" sz="4000" dirty="0">
                <a:solidFill>
                  <a:schemeClr val="tx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4000" dirty="0" smtClean="0">
                <a:solidFill>
                  <a:schemeClr val="tx1">
                    <a:lumMod val="6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Node</a:t>
            </a:r>
            <a:endParaRPr kumimoji="1" lang="zh-CN" altLang="en-US" sz="4000" b="1" dirty="0">
              <a:solidFill>
                <a:schemeClr val="tx1">
                  <a:lumMod val="6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张晨 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Zhang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Chen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白鹭时代 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Egret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Technology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25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Demo: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Music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Player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3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端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云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Cloud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261872" y="3088534"/>
            <a:ext cx="4869987" cy="3285372"/>
          </a:xfrm>
          <a:prstGeom prst="roundRect">
            <a:avLst>
              <a:gd name="adj" fmla="val 6600"/>
            </a:avLst>
          </a:prstGeom>
          <a:solidFill>
            <a:srgbClr val="4580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Renderer</a:t>
            </a: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Process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405701" y="3713296"/>
            <a:ext cx="4309299" cy="2010335"/>
          </a:xfrm>
          <a:prstGeom prst="roundRect">
            <a:avLst>
              <a:gd name="adj" fmla="val 3958"/>
            </a:avLst>
          </a:prstGeom>
          <a:solidFill>
            <a:srgbClr val="A9ECF8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CN" b="1" dirty="0" smtClean="0">
                <a:solidFill>
                  <a:srgbClr val="45808A"/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http://</a:t>
            </a:r>
            <a:r>
              <a:rPr kumimoji="1" lang="en-US" altLang="zh-CN" b="1" dirty="0" err="1" smtClean="0">
                <a:solidFill>
                  <a:srgbClr val="45808A"/>
                </a:solidFill>
                <a:latin typeface="Microsoft YaHei" charset="-122"/>
                <a:ea typeface="Microsoft YaHei" charset="-122"/>
                <a:cs typeface="Microsoft YaHei" charset="-122"/>
              </a:rPr>
              <a:t>host.com</a:t>
            </a:r>
            <a:r>
              <a:rPr kumimoji="1" lang="en-US" altLang="zh-CN" b="1" dirty="0" smtClean="0">
                <a:solidFill>
                  <a:srgbClr val="45808A"/>
                </a:solidFill>
                <a:latin typeface="Microsoft YaHei" charset="-122"/>
                <a:ea typeface="Microsoft YaHei" charset="-122"/>
                <a:cs typeface="Microsoft YaHei" charset="-122"/>
              </a:rPr>
              <a:t>/app/</a:t>
            </a:r>
            <a:r>
              <a:rPr kumimoji="1" lang="en-US" altLang="zh-CN" b="1" dirty="0" err="1" smtClean="0">
                <a:solidFill>
                  <a:srgbClr val="45808A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index.html</a:t>
            </a:r>
            <a:endParaRPr kumimoji="1" lang="zh-CN" altLang="en-US" b="1" dirty="0">
              <a:solidFill>
                <a:srgbClr val="45808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剪去同侧角的矩形 6"/>
          <p:cNvSpPr/>
          <p:nvPr/>
        </p:nvSpPr>
        <p:spPr>
          <a:xfrm>
            <a:off x="1626653" y="4241651"/>
            <a:ext cx="1366709" cy="1360955"/>
          </a:xfrm>
          <a:prstGeom prst="snip2Same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Node</a:t>
            </a: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剪去同侧角的矩形 7"/>
          <p:cNvSpPr/>
          <p:nvPr/>
        </p:nvSpPr>
        <p:spPr>
          <a:xfrm>
            <a:off x="3214315" y="4241651"/>
            <a:ext cx="1366709" cy="1360955"/>
          </a:xfrm>
          <a:prstGeom prst="snip2SameRect">
            <a:avLst/>
          </a:prstGeom>
          <a:solidFill>
            <a:srgbClr val="D15D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HTML</a:t>
            </a:r>
          </a:p>
          <a:p>
            <a:pPr algn="ctr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云形 8"/>
          <p:cNvSpPr/>
          <p:nvPr/>
        </p:nvSpPr>
        <p:spPr>
          <a:xfrm>
            <a:off x="6884894" y="2318721"/>
            <a:ext cx="2837329" cy="1922930"/>
          </a:xfrm>
          <a:prstGeom prst="cloud">
            <a:avLst/>
          </a:prstGeom>
          <a:gradFill flip="none" rotWithShape="1">
            <a:gsLst>
              <a:gs pos="83000">
                <a:srgbClr val="E2E2E2"/>
              </a:gs>
              <a:gs pos="71000">
                <a:schemeClr val="lt1">
                  <a:shade val="30000"/>
                  <a:satMod val="115000"/>
                  <a:lumMod val="55000"/>
                  <a:lumOff val="45000"/>
                </a:schemeClr>
              </a:gs>
              <a:gs pos="0">
                <a:schemeClr val="lt1">
                  <a:shade val="67500"/>
                  <a:satMod val="115000"/>
                  <a:lumMod val="0"/>
                  <a:lumOff val="100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4800000" scaled="0"/>
            <a:tileRect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Cloud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上下箭头 11"/>
          <p:cNvSpPr/>
          <p:nvPr/>
        </p:nvSpPr>
        <p:spPr>
          <a:xfrm rot="4508514">
            <a:off x="6286499" y="2801762"/>
            <a:ext cx="363071" cy="1758780"/>
          </a:xfrm>
          <a:prstGeom prst="upDownArrow">
            <a:avLst>
              <a:gd name="adj1" fmla="val 50000"/>
              <a:gd name="adj2" fmla="val 1314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3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21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常见问题和技巧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UI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被阻塞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Child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Process</a:t>
            </a:r>
          </a:p>
          <a:p>
            <a:pPr lvl="1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Worker</a:t>
            </a: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安全限制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设置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frame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权限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代码保护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NW.js: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compiling to native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code</a:t>
            </a:r>
          </a:p>
          <a:p>
            <a:pPr lvl="1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Electron: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compiling to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ASAR</a:t>
            </a:r>
          </a:p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Flash</a:t>
            </a:r>
          </a:p>
          <a:p>
            <a:pPr lvl="1"/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Pepper Flash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plugin</a:t>
            </a:r>
          </a:p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Chrome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Dev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Tool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plugin</a:t>
            </a:r>
          </a:p>
          <a:p>
            <a:pPr lvl="1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NW.js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完全支持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Electron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部分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</a:p>
          <a:p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3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关于我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About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me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目前就职于白鹭时代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egret.com</a:t>
            </a: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负责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IDE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和工具开发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老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开发者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TypeScript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粉丝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96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怎么开发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How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2199190"/>
            <a:ext cx="1127743" cy="11362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59" y="4351132"/>
            <a:ext cx="1854765" cy="1136207"/>
          </a:xfrm>
          <a:prstGeom prst="rect">
            <a:avLst/>
          </a:prstGeom>
        </p:spPr>
      </p:pic>
      <p:sp>
        <p:nvSpPr>
          <p:cNvPr id="6" name="十字形 5"/>
          <p:cNvSpPr/>
          <p:nvPr/>
        </p:nvSpPr>
        <p:spPr>
          <a:xfrm>
            <a:off x="1628973" y="3646495"/>
            <a:ext cx="393539" cy="393539"/>
          </a:xfrm>
          <a:prstGeom prst="plus">
            <a:avLst>
              <a:gd name="adj" fmla="val 4220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625" y="4351131"/>
            <a:ext cx="1136207" cy="11362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625" y="2199189"/>
            <a:ext cx="1136207" cy="11362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/>
          <a:srcRect r="4290"/>
          <a:stretch/>
        </p:blipFill>
        <p:spPr>
          <a:xfrm>
            <a:off x="5940140" y="2199189"/>
            <a:ext cx="5159981" cy="3288149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5022194" y="3602084"/>
            <a:ext cx="504545" cy="437950"/>
          </a:xfrm>
          <a:prstGeom prst="rightArrow">
            <a:avLst>
              <a:gd name="adj1" fmla="val 34142"/>
              <a:gd name="adj2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753124" y="3436338"/>
            <a:ext cx="534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/>
              <a:t>=</a:t>
            </a:r>
            <a:endParaRPr kumimoji="1" lang="zh-CN" altLang="en-US" sz="4400" dirty="0"/>
          </a:p>
        </p:txBody>
      </p:sp>
      <p:pic>
        <p:nvPicPr>
          <p:cNvPr id="14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87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3543" y="354903"/>
            <a:ext cx="7332085" cy="1325562"/>
          </a:xfrm>
        </p:spPr>
        <p:txBody>
          <a:bodyPr/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Electron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02" y="981218"/>
            <a:ext cx="699247" cy="699247"/>
          </a:xfrm>
          <a:prstGeom prst="rect">
            <a:avLst/>
          </a:prstGeom>
        </p:spPr>
      </p:pic>
      <p:grpSp>
        <p:nvGrpSpPr>
          <p:cNvPr id="46" name="组 45"/>
          <p:cNvGrpSpPr/>
          <p:nvPr/>
        </p:nvGrpSpPr>
        <p:grpSpPr>
          <a:xfrm>
            <a:off x="3106270" y="5244353"/>
            <a:ext cx="7890258" cy="1344706"/>
            <a:chOff x="1143000" y="5190565"/>
            <a:chExt cx="7890258" cy="1344706"/>
          </a:xfrm>
        </p:grpSpPr>
        <p:sp>
          <p:nvSpPr>
            <p:cNvPr id="8" name="圆角矩形 7"/>
            <p:cNvSpPr/>
            <p:nvPr/>
          </p:nvSpPr>
          <p:spPr>
            <a:xfrm>
              <a:off x="1143000" y="5190565"/>
              <a:ext cx="7890258" cy="1344706"/>
            </a:xfrm>
            <a:prstGeom prst="roundRect">
              <a:avLst/>
            </a:prstGeom>
            <a:solidFill>
              <a:srgbClr val="4580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Main</a:t>
              </a:r>
              <a:r>
                <a:rPr kumimoji="1" lang="zh-CN" altLang="en-US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Process</a:t>
              </a:r>
              <a:endPara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2770095" y="5385547"/>
              <a:ext cx="6116728" cy="954741"/>
            </a:xfrm>
            <a:prstGeom prst="roundRect">
              <a:avLst/>
            </a:prstGeom>
            <a:solidFill>
              <a:srgbClr val="A9ECF8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dirty="0" smtClean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V8</a:t>
              </a:r>
              <a:r>
                <a:rPr kumimoji="1" lang="zh-CN" altLang="en-US" dirty="0" smtClean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 smtClean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Context</a:t>
              </a:r>
              <a:endParaRPr kumimoji="1" lang="zh-CN" altLang="en-US" dirty="0">
                <a:solidFill>
                  <a:srgbClr val="45808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" name="剪去同侧角的矩形 12"/>
            <p:cNvSpPr/>
            <p:nvPr/>
          </p:nvSpPr>
          <p:spPr>
            <a:xfrm>
              <a:off x="4901453" y="5590616"/>
              <a:ext cx="3254188" cy="564776"/>
            </a:xfrm>
            <a:prstGeom prst="snip2Same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Node</a:t>
              </a:r>
              <a:r>
                <a:rPr kumimoji="1" lang="zh-CN" altLang="en-US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API</a:t>
              </a:r>
              <a:endPara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3160315" y="2106899"/>
            <a:ext cx="3758453" cy="2776291"/>
            <a:chOff x="1143000" y="2219291"/>
            <a:chExt cx="3106271" cy="2776291"/>
          </a:xfrm>
        </p:grpSpPr>
        <p:sp>
          <p:nvSpPr>
            <p:cNvPr id="24" name="圆角矩形 23"/>
            <p:cNvSpPr/>
            <p:nvPr/>
          </p:nvSpPr>
          <p:spPr>
            <a:xfrm>
              <a:off x="1143000" y="2219291"/>
              <a:ext cx="3106271" cy="2776291"/>
            </a:xfrm>
            <a:prstGeom prst="roundRect">
              <a:avLst>
                <a:gd name="adj" fmla="val 6600"/>
              </a:avLst>
            </a:prstGeom>
            <a:solidFill>
              <a:srgbClr val="4580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zh-CN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Renderer</a:t>
              </a:r>
              <a:r>
                <a:rPr kumimoji="1" lang="zh-CN" altLang="en-US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Process</a:t>
              </a:r>
              <a:endPara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1261871" y="2844053"/>
              <a:ext cx="2866375" cy="2010335"/>
            </a:xfrm>
            <a:prstGeom prst="roundRect">
              <a:avLst>
                <a:gd name="adj" fmla="val 3958"/>
              </a:avLst>
            </a:prstGeom>
            <a:solidFill>
              <a:srgbClr val="A9ECF8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zh-CN" dirty="0" smtClean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Shared</a:t>
              </a:r>
              <a:r>
                <a:rPr kumimoji="1" lang="zh-CN" altLang="en-US" dirty="0" smtClean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 smtClean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V8</a:t>
              </a:r>
              <a:r>
                <a:rPr kumimoji="1" lang="zh-CN" altLang="en-US" dirty="0" smtClean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 smtClean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Context</a:t>
              </a:r>
              <a:endParaRPr kumimoji="1" lang="zh-CN" altLang="en-US" dirty="0">
                <a:solidFill>
                  <a:srgbClr val="45808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6" name="剪去同侧角的矩形 25"/>
            <p:cNvSpPr/>
            <p:nvPr/>
          </p:nvSpPr>
          <p:spPr>
            <a:xfrm>
              <a:off x="1444483" y="3372408"/>
              <a:ext cx="1129552" cy="1360955"/>
            </a:xfrm>
            <a:prstGeom prst="snip2Same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Node</a:t>
              </a:r>
              <a:r>
                <a:rPr kumimoji="1" lang="zh-CN" altLang="en-US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API</a:t>
              </a:r>
              <a:endPara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7" name="剪去同侧角的矩形 26"/>
            <p:cNvSpPr/>
            <p:nvPr/>
          </p:nvSpPr>
          <p:spPr>
            <a:xfrm>
              <a:off x="2756647" y="3372408"/>
              <a:ext cx="1129552" cy="1360955"/>
            </a:xfrm>
            <a:prstGeom prst="snip2SameRect">
              <a:avLst/>
            </a:prstGeom>
            <a:solidFill>
              <a:srgbClr val="D15D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rPr>
                <a:t>HTML</a:t>
              </a:r>
            </a:p>
            <a:p>
              <a:pPr algn="ctr"/>
              <a:r>
                <a:rPr kumimoji="1"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rPr>
                <a:t>API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4088255" y="4303514"/>
            <a:ext cx="1816523" cy="1277470"/>
            <a:chOff x="2124985" y="4249726"/>
            <a:chExt cx="1816523" cy="1277470"/>
          </a:xfrm>
        </p:grpSpPr>
        <p:sp>
          <p:nvSpPr>
            <p:cNvPr id="28" name="上下箭头 27"/>
            <p:cNvSpPr/>
            <p:nvPr/>
          </p:nvSpPr>
          <p:spPr>
            <a:xfrm>
              <a:off x="2849078" y="4249726"/>
              <a:ext cx="379441" cy="1277470"/>
            </a:xfrm>
            <a:prstGeom prst="upDownArrow">
              <a:avLst/>
            </a:prstGeom>
            <a:solidFill>
              <a:srgbClr val="A9ECF8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45808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124985" y="4678828"/>
              <a:ext cx="18165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b="1" spc="50" dirty="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Message</a:t>
              </a:r>
              <a:endParaRPr kumimoji="1" lang="zh-CN" alt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4" name="组 33"/>
          <p:cNvGrpSpPr/>
          <p:nvPr/>
        </p:nvGrpSpPr>
        <p:grpSpPr>
          <a:xfrm>
            <a:off x="7238075" y="2106899"/>
            <a:ext cx="3758453" cy="2776291"/>
            <a:chOff x="1143000" y="2219291"/>
            <a:chExt cx="3106271" cy="2776291"/>
          </a:xfrm>
        </p:grpSpPr>
        <p:sp>
          <p:nvSpPr>
            <p:cNvPr id="35" name="圆角矩形 34"/>
            <p:cNvSpPr/>
            <p:nvPr/>
          </p:nvSpPr>
          <p:spPr>
            <a:xfrm>
              <a:off x="1143000" y="2219291"/>
              <a:ext cx="3106271" cy="2776291"/>
            </a:xfrm>
            <a:prstGeom prst="roundRect">
              <a:avLst>
                <a:gd name="adj" fmla="val 6600"/>
              </a:avLst>
            </a:prstGeom>
            <a:solidFill>
              <a:srgbClr val="4580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zh-CN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Renderer</a:t>
              </a:r>
              <a:r>
                <a:rPr kumimoji="1" lang="zh-CN" altLang="en-US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Process</a:t>
              </a:r>
              <a:endPara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1261871" y="2844053"/>
              <a:ext cx="2866375" cy="2010335"/>
            </a:xfrm>
            <a:prstGeom prst="roundRect">
              <a:avLst>
                <a:gd name="adj" fmla="val 3958"/>
              </a:avLst>
            </a:prstGeom>
            <a:solidFill>
              <a:srgbClr val="A9ECF8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zh-CN" dirty="0" smtClean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Shared</a:t>
              </a:r>
              <a:r>
                <a:rPr kumimoji="1" lang="zh-CN" altLang="en-US" dirty="0" smtClean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 smtClean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V8</a:t>
              </a:r>
              <a:r>
                <a:rPr kumimoji="1" lang="zh-CN" altLang="en-US" dirty="0" smtClean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 smtClean="0">
                  <a:solidFill>
                    <a:srgbClr val="45808A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Context</a:t>
              </a:r>
              <a:endParaRPr kumimoji="1" lang="zh-CN" altLang="en-US" dirty="0">
                <a:solidFill>
                  <a:srgbClr val="45808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7" name="剪去同侧角的矩形 36"/>
            <p:cNvSpPr/>
            <p:nvPr/>
          </p:nvSpPr>
          <p:spPr>
            <a:xfrm>
              <a:off x="1444483" y="3372408"/>
              <a:ext cx="1129552" cy="1360955"/>
            </a:xfrm>
            <a:prstGeom prst="snip2Same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Node</a:t>
              </a:r>
              <a:r>
                <a:rPr kumimoji="1" lang="zh-CN" altLang="en-US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API</a:t>
              </a:r>
              <a:endPara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8" name="剪去同侧角的矩形 37"/>
            <p:cNvSpPr/>
            <p:nvPr/>
          </p:nvSpPr>
          <p:spPr>
            <a:xfrm>
              <a:off x="2756647" y="3372408"/>
              <a:ext cx="1129552" cy="1360955"/>
            </a:xfrm>
            <a:prstGeom prst="snip2SameRect">
              <a:avLst/>
            </a:prstGeom>
            <a:solidFill>
              <a:srgbClr val="D15D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rPr>
                <a:t>HTML</a:t>
              </a:r>
            </a:p>
            <a:p>
              <a:pPr algn="ctr"/>
              <a:r>
                <a:rPr kumimoji="1"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rPr>
                <a:t>API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43" name="组 42"/>
          <p:cNvGrpSpPr/>
          <p:nvPr/>
        </p:nvGrpSpPr>
        <p:grpSpPr>
          <a:xfrm>
            <a:off x="8171223" y="4295665"/>
            <a:ext cx="1816523" cy="1277470"/>
            <a:chOff x="2124985" y="4249726"/>
            <a:chExt cx="1816523" cy="1277470"/>
          </a:xfrm>
        </p:grpSpPr>
        <p:sp>
          <p:nvSpPr>
            <p:cNvPr id="44" name="上下箭头 43"/>
            <p:cNvSpPr/>
            <p:nvPr/>
          </p:nvSpPr>
          <p:spPr>
            <a:xfrm>
              <a:off x="2849078" y="4249726"/>
              <a:ext cx="379441" cy="1277470"/>
            </a:xfrm>
            <a:prstGeom prst="upDownArrow">
              <a:avLst/>
            </a:prstGeom>
            <a:solidFill>
              <a:srgbClr val="A9ECF8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45808A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124985" y="4678828"/>
              <a:ext cx="18165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b="1" spc="50" dirty="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Microsoft YaHei" charset="-122"/>
                  <a:ea typeface="Microsoft YaHei" charset="-122"/>
                  <a:cs typeface="Microsoft YaHei" charset="-122"/>
                </a:rPr>
                <a:t>Message</a:t>
              </a:r>
              <a:endParaRPr kumimoji="1" lang="zh-CN" alt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313606" y="3268064"/>
            <a:ext cx="2672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package.json</a:t>
            </a:r>
            <a:endParaRPr kumimoji="1" lang="en-US" altLang="zh-CN" dirty="0" smtClean="0">
              <a:latin typeface="Consolas" charset="0"/>
              <a:ea typeface="Consolas" charset="0"/>
              <a:cs typeface="Consolas" charset="0"/>
            </a:endParaRPr>
          </a:p>
          <a:p>
            <a:endParaRPr kumimoji="1" lang="en-US" altLang="zh-CN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pl-PL" altLang="zh-CN" dirty="0">
                <a:latin typeface="Consolas" charset="0"/>
                <a:ea typeface="Consolas" charset="0"/>
                <a:cs typeface="Consolas" charset="0"/>
              </a:rPr>
              <a:t>{    </a:t>
            </a:r>
            <a:endParaRPr kumimoji="1" lang="pl-PL" altLang="zh-CN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pl-PL" altLang="zh-CN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pl-PL" altLang="zh-C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kumimoji="1" lang="pl-PL" altLang="zh-CN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kumimoji="1" lang="pl-PL" altLang="zh-CN" dirty="0">
                <a:latin typeface="Consolas" charset="0"/>
                <a:ea typeface="Consolas" charset="0"/>
                <a:cs typeface="Consolas" charset="0"/>
              </a:rPr>
              <a:t>": "</a:t>
            </a:r>
            <a:r>
              <a:rPr kumimoji="1" lang="pl-PL" altLang="zh-CN" dirty="0" err="1" smtClean="0">
                <a:latin typeface="Consolas" charset="0"/>
                <a:ea typeface="Consolas" charset="0"/>
                <a:cs typeface="Consolas" charset="0"/>
              </a:rPr>
              <a:t>app.js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"</a:t>
            </a:r>
            <a:endParaRPr kumimoji="1" lang="pl-PL" altLang="zh-CN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pl-PL" altLang="zh-CN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en-US" altLang="zh-CN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9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68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59" y="981218"/>
            <a:ext cx="708890" cy="708890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1973543" y="354903"/>
            <a:ext cx="7332085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NW.js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106270" y="5204012"/>
            <a:ext cx="7890258" cy="134470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Background</a:t>
            </a:r>
            <a:endParaRPr kumimoji="1" lang="en-US" altLang="zh-CN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Process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3160315" y="2066558"/>
            <a:ext cx="3758453" cy="2776291"/>
            <a:chOff x="1143000" y="2219291"/>
            <a:chExt cx="3106271" cy="2776291"/>
          </a:xfrm>
        </p:grpSpPr>
        <p:sp>
          <p:nvSpPr>
            <p:cNvPr id="17" name="圆角矩形 16"/>
            <p:cNvSpPr/>
            <p:nvPr/>
          </p:nvSpPr>
          <p:spPr>
            <a:xfrm>
              <a:off x="1143000" y="2219291"/>
              <a:ext cx="3106271" cy="2776291"/>
            </a:xfrm>
            <a:prstGeom prst="roundRect">
              <a:avLst>
                <a:gd name="adj" fmla="val 6600"/>
              </a:avLst>
            </a:prstGeom>
            <a:solidFill>
              <a:schemeClr val="bg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zh-CN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Renderer</a:t>
              </a:r>
              <a:r>
                <a:rPr kumimoji="1" lang="zh-CN" altLang="en-US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process</a:t>
              </a:r>
              <a:endPara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261871" y="2844053"/>
              <a:ext cx="2866375" cy="2010335"/>
            </a:xfrm>
            <a:prstGeom prst="roundRect">
              <a:avLst>
                <a:gd name="adj" fmla="val 3958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rPr>
                <a:t>Browser</a:t>
              </a:r>
              <a:r>
                <a:rPr kumimoji="1"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rPr>
                <a:t>Context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0" name="剪去同侧角的矩形 19"/>
            <p:cNvSpPr/>
            <p:nvPr/>
          </p:nvSpPr>
          <p:spPr>
            <a:xfrm>
              <a:off x="1440497" y="3407759"/>
              <a:ext cx="1129552" cy="1360955"/>
            </a:xfrm>
            <a:prstGeom prst="snip2SameRect">
              <a:avLst/>
            </a:prstGeom>
            <a:solidFill>
              <a:srgbClr val="D15D36"/>
            </a:soli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rPr>
                <a:t>HTML</a:t>
              </a:r>
            </a:p>
            <a:p>
              <a:pPr algn="ctr"/>
              <a:r>
                <a:rPr kumimoji="1"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rPr>
                <a:t>API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7238075" y="2089376"/>
            <a:ext cx="3758453" cy="2776291"/>
            <a:chOff x="1143000" y="2219291"/>
            <a:chExt cx="3106271" cy="2776291"/>
          </a:xfrm>
        </p:grpSpPr>
        <p:sp>
          <p:nvSpPr>
            <p:cNvPr id="32" name="圆角矩形 31"/>
            <p:cNvSpPr/>
            <p:nvPr/>
          </p:nvSpPr>
          <p:spPr>
            <a:xfrm>
              <a:off x="1143000" y="2219291"/>
              <a:ext cx="3106271" cy="2776291"/>
            </a:xfrm>
            <a:prstGeom prst="roundRect">
              <a:avLst>
                <a:gd name="adj" fmla="val 6600"/>
              </a:avLst>
            </a:prstGeom>
            <a:solidFill>
              <a:schemeClr val="bg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zh-CN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Renderer</a:t>
              </a:r>
              <a:r>
                <a:rPr kumimoji="1" lang="zh-CN" altLang="en-US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process</a:t>
              </a:r>
              <a:endParaRPr kumimoji="1"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1261871" y="2844053"/>
              <a:ext cx="2866375" cy="2010335"/>
            </a:xfrm>
            <a:prstGeom prst="roundRect">
              <a:avLst>
                <a:gd name="adj" fmla="val 3958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rPr>
                <a:t>Browser</a:t>
              </a:r>
              <a:r>
                <a:rPr kumimoji="1"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rPr>
                <a:t>Context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4" name="剪去同侧角的矩形 33"/>
            <p:cNvSpPr/>
            <p:nvPr/>
          </p:nvSpPr>
          <p:spPr>
            <a:xfrm>
              <a:off x="2888033" y="3384941"/>
              <a:ext cx="1129552" cy="1360955"/>
            </a:xfrm>
            <a:prstGeom prst="snip2SameRect">
              <a:avLst/>
            </a:prstGeom>
            <a:solidFill>
              <a:srgbClr val="D15D36"/>
            </a:soli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rPr>
                <a:t>HTML</a:t>
              </a:r>
            </a:p>
            <a:p>
              <a:pPr algn="ctr"/>
              <a:r>
                <a:rPr kumimoji="1" lang="en-US" altLang="zh-CN" dirty="0" smtClean="0">
                  <a:latin typeface="Microsoft YaHei" charset="-122"/>
                  <a:ea typeface="Microsoft YaHei" charset="-122"/>
                  <a:cs typeface="Microsoft YaHei" charset="-122"/>
                </a:rPr>
                <a:t>API</a:t>
              </a:r>
              <a:endParaRPr kumimoji="1"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5103111" y="3697942"/>
            <a:ext cx="3919865" cy="265579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Shared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Node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Context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剪去同侧角的矩形 9"/>
          <p:cNvSpPr/>
          <p:nvPr/>
        </p:nvSpPr>
        <p:spPr>
          <a:xfrm>
            <a:off x="5641170" y="4191276"/>
            <a:ext cx="2842854" cy="1615316"/>
          </a:xfrm>
          <a:prstGeom prst="snip2Same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Node</a:t>
            </a:r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7004" y="3339465"/>
            <a:ext cx="31790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package.json</a:t>
            </a:r>
            <a:endParaRPr kumimoji="1" lang="en-US" altLang="zh-CN" dirty="0" smtClean="0">
              <a:latin typeface="Consolas" charset="0"/>
              <a:ea typeface="Consolas" charset="0"/>
              <a:cs typeface="Consolas" charset="0"/>
            </a:endParaRPr>
          </a:p>
          <a:p>
            <a:endParaRPr kumimoji="1" lang="en-US" altLang="zh-CN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pl-PL" altLang="zh-CN" dirty="0">
                <a:latin typeface="Consolas" charset="0"/>
                <a:ea typeface="Consolas" charset="0"/>
                <a:cs typeface="Consolas" charset="0"/>
              </a:rPr>
              <a:t>{    </a:t>
            </a:r>
            <a:endParaRPr kumimoji="1" lang="pl-PL" altLang="zh-CN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pl-PL" altLang="zh-CN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kumimoji="1" lang="pl-PL" altLang="zh-C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kumimoji="1" lang="pl-PL" altLang="zh-CN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kumimoji="1" lang="pl-PL" altLang="zh-CN" dirty="0">
                <a:latin typeface="Consolas" charset="0"/>
                <a:ea typeface="Consolas" charset="0"/>
                <a:cs typeface="Consolas" charset="0"/>
              </a:rPr>
              <a:t>": </a:t>
            </a:r>
            <a:r>
              <a:rPr kumimoji="1" lang="en-US" altLang="zh-CN" dirty="0" smtClean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kumimoji="1" lang="en-US" altLang="zh-CN" dirty="0" err="1" smtClean="0">
                <a:latin typeface="Consolas" charset="0"/>
                <a:ea typeface="Consolas" charset="0"/>
                <a:cs typeface="Consolas" charset="0"/>
              </a:rPr>
              <a:t>index.html</a:t>
            </a:r>
            <a:r>
              <a:rPr kumimoji="1" lang="en-US" altLang="zh-CN" dirty="0">
                <a:latin typeface="Consolas" charset="0"/>
                <a:ea typeface="Consolas" charset="0"/>
                <a:cs typeface="Consolas" charset="0"/>
              </a:rPr>
              <a:t>"</a:t>
            </a:r>
            <a:endParaRPr kumimoji="1" lang="pl-PL" altLang="zh-CN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pl-PL" altLang="zh-CN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en-US" altLang="zh-CN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0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09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Electron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vs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NW.js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0611" y="2366682"/>
            <a:ext cx="75572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共享变量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Share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variable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多窗口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Multiple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windows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Node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DOM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Renderer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Background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类型判断问题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Type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checking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issue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8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为什么用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Node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Why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24070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跨平台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开发效率高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社区活跃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开源库丰富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149" y="2014303"/>
            <a:ext cx="1990165" cy="1990165"/>
          </a:xfrm>
          <a:prstGeom prst="rect">
            <a:avLst/>
          </a:prstGeom>
        </p:spPr>
      </p:pic>
      <p:pic>
        <p:nvPicPr>
          <p:cNvPr id="6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35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Demo: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JavaScript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Editor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83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HTML5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Node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3D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绘图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Canvas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SVG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WebGL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即时通讯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WebRTC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MediaStream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媒体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Video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Audio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WebAudio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118" y="1828800"/>
            <a:ext cx="3251200" cy="3251200"/>
          </a:xfrm>
          <a:prstGeom prst="rect">
            <a:avLst/>
          </a:prstGeom>
        </p:spPr>
      </p:pic>
      <p:pic>
        <p:nvPicPr>
          <p:cNvPr id="5" name="Picture 2" descr="http://official.egret.com/new-egret/img/egret-nav-icon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9" y="1005522"/>
            <a:ext cx="5429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2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视图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视图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视图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456</TotalTime>
  <Words>219</Words>
  <Application>Microsoft Macintosh PowerPoint</Application>
  <PresentationFormat>宽屏</PresentationFormat>
  <Paragraphs>88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Century Schoolbook</vt:lpstr>
      <vt:lpstr>Consolas</vt:lpstr>
      <vt:lpstr>Microsoft YaHei</vt:lpstr>
      <vt:lpstr>Wingdings 2</vt:lpstr>
      <vt:lpstr>宋体</vt:lpstr>
      <vt:lpstr>Arial</vt:lpstr>
      <vt:lpstr>视图</vt:lpstr>
      <vt:lpstr>使用 Node 构建桌面应用 Build Desktop Application with Node</vt:lpstr>
      <vt:lpstr>关于我 / About me</vt:lpstr>
      <vt:lpstr>怎么开发 / How</vt:lpstr>
      <vt:lpstr>Electron</vt:lpstr>
      <vt:lpstr>PowerPoint 演示文稿</vt:lpstr>
      <vt:lpstr>Electron vs NW.js</vt:lpstr>
      <vt:lpstr>为什么用 Node / Why</vt:lpstr>
      <vt:lpstr>Demo: JavaScript Editor</vt:lpstr>
      <vt:lpstr>HTML5 + Node</vt:lpstr>
      <vt:lpstr>Demo: Music Player</vt:lpstr>
      <vt:lpstr>端 + 云 / App + Cloud</vt:lpstr>
      <vt:lpstr>常见问题和技巧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使用 Node 构建桌面应用</dc:title>
  <dc:creator>Chen Zhang</dc:creator>
  <cp:lastModifiedBy>Chen Zhang</cp:lastModifiedBy>
  <cp:revision>26</cp:revision>
  <dcterms:created xsi:type="dcterms:W3CDTF">2016-05-18T05:48:10Z</dcterms:created>
  <dcterms:modified xsi:type="dcterms:W3CDTF">2016-05-18T13:27:35Z</dcterms:modified>
</cp:coreProperties>
</file>